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5" r:id="rId3"/>
    <p:sldId id="277" r:id="rId4"/>
    <p:sldId id="278" r:id="rId5"/>
    <p:sldId id="279" r:id="rId6"/>
    <p:sldId id="276" r:id="rId7"/>
    <p:sldId id="258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3FA892-A637-C90D-6A90-06D2C9EA6041}" v="44" dt="2022-06-05T16:19:57.339"/>
    <p1510:client id="{784C527B-8FBC-7C9C-13E1-A18E0A9EFDB0}" v="51" dt="2021-07-18T18:30:48.397"/>
    <p1510:client id="{C69A6440-743D-49C2-BEF1-A9FA335FAA42}" v="31" dt="2022-06-05T14:51:26.015"/>
    <p1510:client id="{ED9041C6-7866-ED45-960E-2574FBBBEE4F}" v="51" dt="2022-06-05T16:07:02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78"/>
    <p:restoredTop sz="94105"/>
  </p:normalViewPr>
  <p:slideViewPr>
    <p:cSldViewPr>
      <p:cViewPr>
        <p:scale>
          <a:sx n="76" d="100"/>
          <a:sy n="76" d="100"/>
        </p:scale>
        <p:origin x="-97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77BC26F-BA37-4552-B851-EADD25CA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76CE55-C71E-49EF-A090-7378DA17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AE88F96-6252-4AA5-86C7-4F78E9E8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F4C6C-0137-4561-9642-61AE71A8E0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54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5223B98-635E-41D2-979B-D2C6030C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AC85CAB-9AD4-4BD0-93BB-AC49AF02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020FF7E-0083-4650-A2BE-29B4DF962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B588-830B-47C4-8674-8E6FCA99D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9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A1BC213-C827-4D81-A9A7-35C6C2F3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EBC8DEB-61B6-46C2-A492-018BE0027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D56FA12-8453-412B-A4B9-C08C0C56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9890D-4BA6-43A9-A4B0-C2E2B1AC3F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7590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D1ECA59-8A88-4D08-AFAB-5E19B33D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FD9C58-F7EF-4F6D-B078-62388DA9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F7EE255-6D84-4966-9F09-68C241E58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FF7B-B9BB-400B-B013-249B63A63C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493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BD0ABB9-EDAD-42EF-89EB-6FF05021E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B9F618A-874A-43F1-9400-CF0C0839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4F8DD4F-1271-4A31-B6C1-2F5DB48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900EA-BD5A-4355-A606-BF54B5E28B7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397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CB75780A-24E2-4414-A860-427AD1BC5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02C4C25F-BB40-44E6-8FE3-A35143951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CA5E36FB-B6D0-4E90-900E-AC13DA30C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82ECF-BE54-4A7B-AC99-3CE184C30E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681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DD4CF981-AF69-435A-ABD7-D813A5066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4A3374E6-8A5B-4F79-AAC9-B9DAAC5B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8C7483B8-68BF-45B3-AF55-D75495B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7634A-CFCA-4CF5-A176-032D90AA3C1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1740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76CCCDD3-DE06-4EDE-8BD2-242B34E38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408BBD03-A07E-4696-AE63-E4C225BC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397FA69D-1BC6-41B8-AC9B-15E886B9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4AEEB-F21F-47A2-90B4-3721D30323F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080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54EF756F-43A4-4149-B03C-145BC86A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79C07C74-6AB9-40E1-8BE0-72D86A007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3AF5A2A0-E90F-4E45-8ACC-935A8E351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330C-8A94-4E66-8E97-BD19E0B49B4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051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9D72AA05-31D2-4CE1-A9F8-3A15173D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D856B0D7-B346-4030-B0C5-D06A47A28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D99F365D-2186-462B-AD2A-AFE89F83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5AA4-A128-4091-BC36-5FD2DC36719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6027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381204C7-4CBB-494C-AE10-9DDDE16C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D7915C9C-3F38-4A35-AC84-A99529E9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EFEF0C0E-094F-4AC6-A836-FFECEBBC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FB8AB-223F-4564-8115-5A43DD8B3A5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821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="" xmlns:a16="http://schemas.microsoft.com/office/drawing/2014/main" id="{DEBF48D5-F61C-46CF-9C4B-0F73D3A40A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="" xmlns:a16="http://schemas.microsoft.com/office/drawing/2014/main" id="{C0AB01F1-8E00-4B15-8108-94CE3D1EEA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1B08776-B55E-47E3-ACB8-FF931F5C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0E146DD-7D71-467F-8303-7A78E6F33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solidFill>
                  <a:srgbClr val="898989"/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1FBD6F8-7297-4384-AF12-18F4F97CE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0C9EA77F-3D05-4FA9-BCA3-7644BF2EEB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="" xmlns:a16="http://schemas.microsoft.com/office/drawing/2014/main" id="{9DB5A262-0B67-450C-B3FA-A37923AD32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99592" y="1628800"/>
            <a:ext cx="7631112" cy="2133600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Всероссийская олимпиада школьников </a:t>
            </a:r>
            <a:r>
              <a:rPr lang="ru-RU" altLang="ru-RU" sz="3200" dirty="0" smtClean="0"/>
              <a:t>2023-2024 </a:t>
            </a:r>
            <a:r>
              <a:rPr lang="ru-RU" altLang="ru-RU" sz="3200" dirty="0"/>
              <a:t>учебный год</a:t>
            </a:r>
            <a:br>
              <a:rPr lang="ru-RU" altLang="ru-RU" sz="3200" dirty="0"/>
            </a:br>
            <a:r>
              <a:rPr lang="ru-RU" altLang="ru-RU" sz="3200" dirty="0"/>
              <a:t>Школьный </a:t>
            </a:r>
            <a:r>
              <a:rPr lang="ru-RU" altLang="ru-RU" sz="3200" dirty="0" smtClean="0"/>
              <a:t>этап</a:t>
            </a:r>
            <a:br>
              <a:rPr lang="ru-RU" altLang="ru-RU" sz="3200" dirty="0" smtClean="0"/>
            </a:br>
            <a:r>
              <a:rPr lang="ru-RU" altLang="ru-RU" sz="3200" dirty="0" smtClean="0"/>
              <a:t>ИСКУССТВО </a:t>
            </a:r>
            <a:r>
              <a:rPr lang="ru-RU" altLang="ru-RU" sz="3200" dirty="0"/>
              <a:t>(МХК</a:t>
            </a:r>
            <a:r>
              <a:rPr lang="ru-RU" altLang="ru-RU" sz="3200" dirty="0" smtClean="0"/>
              <a:t>)</a:t>
            </a:r>
            <a:endParaRPr lang="ru-RU" altLang="ru-RU" sz="3200" dirty="0"/>
          </a:p>
        </p:txBody>
      </p:sp>
      <p:sp>
        <p:nvSpPr>
          <p:cNvPr id="13314" name="Rectangle 3">
            <a:extLst>
              <a:ext uri="{FF2B5EF4-FFF2-40B4-BE49-F238E27FC236}">
                <a16:creationId xmlns="" xmlns:a16="http://schemas.microsoft.com/office/drawing/2014/main" id="{F4BEBFDE-F8BD-4714-BE8C-4A618A8F24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33056"/>
            <a:ext cx="6858000" cy="1324744"/>
          </a:xfrm>
        </p:spPr>
        <p:txBody>
          <a:bodyPr/>
          <a:lstStyle/>
          <a:p>
            <a:pPr eaLnBrk="1" hangingPunct="1"/>
            <a:r>
              <a:rPr lang="ru-RU" altLang="ru-RU" sz="2800" dirty="0"/>
              <a:t>7-8 классы</a:t>
            </a:r>
            <a:endParaRPr lang="ru-RU" alt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>
            <a:extLst>
              <a:ext uri="{FF2B5EF4-FFF2-40B4-BE49-F238E27FC236}">
                <a16:creationId xmlns="" xmlns:a16="http://schemas.microsoft.com/office/drawing/2014/main" id="{107242DD-DD6C-4260-A49C-5BFCD3D022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6962" y="198783"/>
            <a:ext cx="7902575" cy="1047750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cs typeface="Calibri Light"/>
              </a:rPr>
              <a:t>Г.</a:t>
            </a:r>
            <a:endParaRPr lang="ru-RU" altLang="ru-RU" dirty="0">
              <a:cs typeface="Calibri Light"/>
            </a:endParaRPr>
          </a:p>
        </p:txBody>
      </p:sp>
      <p:pic>
        <p:nvPicPr>
          <p:cNvPr id="5" name="Изображение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46534"/>
            <a:ext cx="7128792" cy="5134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1027" name="Изображение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9"/>
            <a:ext cx="2793493" cy="179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Изображение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52" y="2780929"/>
            <a:ext cx="2945751" cy="179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Изображение 12" descr="../Снимок%20экрана%202023-06-11%20в%2023.18.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14" y="2780928"/>
            <a:ext cx="2448272" cy="179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55982" y="4552365"/>
            <a:ext cx="60692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	 		</a:t>
            </a:r>
            <a:r>
              <a:rPr kumimoji="0" lang="ru-RU" alt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			     3.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75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1027" name="Изображение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829170"/>
            <a:ext cx="6840760" cy="439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1026" name="Изображение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86" y="1772816"/>
            <a:ext cx="7183027" cy="437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1025" name="Изображение 12" descr="../Снимок%20экрана%202023-06-11%20в%2023.18.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775" y="1534991"/>
            <a:ext cx="6510450" cy="477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00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5</a:t>
            </a:r>
            <a:endParaRPr lang="ru-RU" dirty="0"/>
          </a:p>
        </p:txBody>
      </p:sp>
      <p:pic>
        <p:nvPicPr>
          <p:cNvPr id="11" name="Изображение 1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1353"/>
            <a:ext cx="1687905" cy="223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Изображение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54680"/>
            <a:ext cx="2322470" cy="1463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Изображение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013" y="2271353"/>
            <a:ext cx="1591293" cy="2177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Изображение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31351"/>
            <a:ext cx="2520280" cy="18179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043608" y="4552365"/>
            <a:ext cx="706821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       		    Б.		             В.    			  Г.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608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="" xmlns:a16="http://schemas.microsoft.com/office/drawing/2014/main" id="{52A2388E-611A-4FDA-9A92-E0AF1F4531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4200" y="12700"/>
            <a:ext cx="7975600" cy="104775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А.</a:t>
            </a:r>
            <a:endParaRPr lang="ru-RU" altLang="ru-RU" sz="3200" dirty="0">
              <a:cs typeface="Calibri Light"/>
            </a:endParaRPr>
          </a:p>
        </p:txBody>
      </p:sp>
      <p:pic>
        <p:nvPicPr>
          <p:cNvPr id="5" name="Изображение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816424" cy="4879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>
            <a:extLst>
              <a:ext uri="{FF2B5EF4-FFF2-40B4-BE49-F238E27FC236}">
                <a16:creationId xmlns="" xmlns:a16="http://schemas.microsoft.com/office/drawing/2014/main" id="{139373E8-6BA9-476F-BCCC-7401E9A661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8047038" cy="831850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cs typeface="Calibri Light"/>
              </a:rPr>
              <a:t>Б.</a:t>
            </a:r>
            <a:endParaRPr lang="ru-RU" altLang="ru-RU" dirty="0">
              <a:cs typeface="Calibri Light"/>
            </a:endParaRPr>
          </a:p>
        </p:txBody>
      </p:sp>
      <p:pic>
        <p:nvPicPr>
          <p:cNvPr id="5" name="Изображение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264696" cy="4476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5">
            <a:extLst>
              <a:ext uri="{FF2B5EF4-FFF2-40B4-BE49-F238E27FC236}">
                <a16:creationId xmlns="" xmlns:a16="http://schemas.microsoft.com/office/drawing/2014/main" id="{ECC7818A-9588-4212-BD38-F478C818A3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904163" cy="1047750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cs typeface="Calibri Light"/>
              </a:rPr>
              <a:t>В.</a:t>
            </a:r>
            <a:endParaRPr lang="ru-RU" altLang="ru-RU" dirty="0">
              <a:cs typeface="Calibri Light"/>
            </a:endParaRPr>
          </a:p>
        </p:txBody>
      </p:sp>
      <p:pic>
        <p:nvPicPr>
          <p:cNvPr id="5" name="Изображение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4248471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34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Всероссийская олимпиада школьников 2023-2024 учебный год Школьный этап ИСКУССТВО (МХК)</vt:lpstr>
      <vt:lpstr>Задание 2</vt:lpstr>
      <vt:lpstr>1.</vt:lpstr>
      <vt:lpstr>2.</vt:lpstr>
      <vt:lpstr>3.</vt:lpstr>
      <vt:lpstr>Задание 5</vt:lpstr>
      <vt:lpstr>А.</vt:lpstr>
      <vt:lpstr>Б.</vt:lpstr>
      <vt:lpstr>В.</vt:lpstr>
      <vt:lpstr>Г.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2021-2022 учебный год Школьный этап. МХК, 7-8 классы </dc:title>
  <dc:creator>Пользователь Microsoft Office</dc:creator>
  <cp:lastModifiedBy>User</cp:lastModifiedBy>
  <cp:revision>79</cp:revision>
  <dcterms:created xsi:type="dcterms:W3CDTF">2021-07-18T17:27:30Z</dcterms:created>
  <dcterms:modified xsi:type="dcterms:W3CDTF">2023-08-02T13:01:02Z</dcterms:modified>
</cp:coreProperties>
</file>