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208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067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382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788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870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736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701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651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077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496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75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4B135-14A2-41A4-9170-34C77A48309E}" type="datetimeFigureOut">
              <a:rPr lang="ru-RU" smtClean="0"/>
              <a:t>02.08.2023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61A38-7145-4126-943B-E5FEEC9BE8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152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s://mykaleidoscope.ru/x/uploads/posts/2022-09/1663363024_60-mykaleidoscope-ru-p-moskovskii-sobor-vasiliya-blazhennogo-inst-68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https://kartinkin.net/uploads/posts/2022-03/1647533304_70-kartinkin-net-p-sobor-vasiliya-blazhennogo-kartinki-76.jpg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https://mykaleidoscope.ru/x/uploads/posts/2022-09/1663440540_5-mykaleidoscope-ru-p-rim-vatikan-sobor-svyatogo-petra-vkontakte-5.jpg" TargetMode="External"/><Relationship Id="rId3" Type="http://schemas.openxmlformats.org/officeDocument/2006/relationships/image" Target="https://sun9-85.userapi.com/impf/c851536/v851536278/d1cd5/yWluqdAcfs0.jpg?size=1280x829&amp;quality=96&amp;sign=05a5ae63c818db4cf001fd9dcd265a50&amp;c_uniq_tag=7phx0dk_-Bwf8tcG3TcR1243yArD8gZ9M2qDZ1F7-_Q&amp;type=album" TargetMode="External"/><Relationship Id="rId7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https://www.divento.com/12466/%D0%BF%D1%80%D0%B0%D0%B6%D1%81%D0%BA%D0%B8%D0%B5-%D0%B0%D1%81%D1%82%D1%80%D0%BE%D0%BD%D0%BE%D0%BC%D0%B8%D1%87%D0%B5%D1%81%D0%BA%D0%B8%D0%B5-%D1%87%D0%B0%D1%81%D1%8B.jpg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s://www.visit-petersburg.ru/upload/landing/b66/xvti9q9kq3z7c1fu9gt7b52cynsvelfo/5T0A0699_2_2x_2x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https://travel-trip.ru/wp-content/uploads/2020/04/37.jpg" TargetMode="Externa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Всероссийская олимпиада школьников по Искусству/ МХК</a:t>
            </a:r>
            <a:br>
              <a:rPr lang="ru-RU" dirty="0" smtClean="0"/>
            </a:br>
            <a:r>
              <a:rPr lang="ru-RU" dirty="0" smtClean="0"/>
              <a:t>Школьный </a:t>
            </a:r>
            <a:r>
              <a:rPr lang="ru-RU" dirty="0" smtClean="0"/>
              <a:t>этап </a:t>
            </a:r>
            <a:r>
              <a:rPr lang="ru-RU" dirty="0" smtClean="0"/>
              <a:t>2023-2024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9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820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pic>
        <p:nvPicPr>
          <p:cNvPr id="4" name="Picture 6" descr="https://enotnavolge.ru/wp-content/uploads/9/e/c/9ec7f9db8226bc11a95811a75d181dd9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04856" cy="501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078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</a:t>
            </a:r>
            <a:r>
              <a:rPr lang="ru-RU" dirty="0" smtClean="0"/>
              <a:t>4</a:t>
            </a:r>
            <a:endParaRPr lang="ru-RU" dirty="0"/>
          </a:p>
        </p:txBody>
      </p:sp>
      <p:pic>
        <p:nvPicPr>
          <p:cNvPr id="2064" name="Picture 16" descr="https://mykaleidoscope.ru/x/uploads/posts/2022-09/1663363024_60-mykaleidoscope-ru-p-moskovskii-sobor-vasiliya-blazhennogo-inst-68.jpg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43" t="39999"/>
          <a:stretch>
            <a:fillRect/>
          </a:stretch>
        </p:blipFill>
        <p:spPr bwMode="auto">
          <a:xfrm>
            <a:off x="1763688" y="1338740"/>
            <a:ext cx="1318914" cy="279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https://kartinkin.net/uploads/posts/2022-03/1647533304_70-kartinkin-net-p-sobor-vasiliya-blazhennogo-kartinki-76.jp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48" t="44632" r="34270" b="26610"/>
          <a:stretch>
            <a:fillRect/>
          </a:stretch>
        </p:blipFill>
        <p:spPr bwMode="auto">
          <a:xfrm>
            <a:off x="3491880" y="1340377"/>
            <a:ext cx="1960222" cy="279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s://mykaleidoscope.ru/x/uploads/posts/2022-09/1663363024_60-mykaleidoscope-ru-p-moskovskii-sobor-vasiliya-blazhennogo-inst-68.jpg"/>
          <p:cNvPicPr>
            <a:picLocks noChangeAspect="1" noChangeArrowheads="1"/>
          </p:cNvPicPr>
          <p:nvPr/>
        </p:nvPicPr>
        <p:blipFill>
          <a:blip r:embed="rId6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77" t="38490" r="14523" b="15472"/>
          <a:stretch>
            <a:fillRect/>
          </a:stretch>
        </p:blipFill>
        <p:spPr bwMode="auto">
          <a:xfrm>
            <a:off x="5830544" y="1338740"/>
            <a:ext cx="1911821" cy="2795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ttps://kartinkin.net/uploads/posts/2022-03/1647533304_70-kartinkin-net-p-sobor-vasiliya-blazhennogo-kartinki-76.jp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64" t="70512" r="35332"/>
          <a:stretch>
            <a:fillRect/>
          </a:stretch>
        </p:blipFill>
        <p:spPr bwMode="auto">
          <a:xfrm>
            <a:off x="1763688" y="4277021"/>
            <a:ext cx="3955383" cy="223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kartinkin.net/uploads/posts/2022-03/1647533304_70-kartinkin-net-p-sobor-vasiliya-blazhennogo-kartinki-76.jpg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9" t="66347" r="78801"/>
          <a:stretch>
            <a:fillRect/>
          </a:stretch>
        </p:blipFill>
        <p:spPr bwMode="auto">
          <a:xfrm>
            <a:off x="6110832" y="4277021"/>
            <a:ext cx="1623789" cy="224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0" y="4857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20"/>
          <p:cNvSpPr>
            <a:spLocks noChangeArrowheads="1"/>
          </p:cNvSpPr>
          <p:nvPr/>
        </p:nvSpPr>
        <p:spPr bwMode="auto">
          <a:xfrm>
            <a:off x="0" y="70580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0" y="9048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0" y="10591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300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5</a:t>
            </a:r>
            <a:endParaRPr lang="ru-RU" dirty="0"/>
          </a:p>
        </p:txBody>
      </p:sp>
      <p:pic>
        <p:nvPicPr>
          <p:cNvPr id="4" name="Picture 2" descr="1662554445_13-gamerwall-pro-p-nika-samofrakiiskaya-skulptura-instagram-1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76" y="1600200"/>
            <a:ext cx="709444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58102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6</a:t>
            </a:r>
            <a:endParaRPr lang="ru-RU" dirty="0"/>
          </a:p>
        </p:txBody>
      </p:sp>
      <p:pic>
        <p:nvPicPr>
          <p:cNvPr id="4098" name="Picture 2" descr="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36" y="1600200"/>
            <a:ext cx="804532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532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7</a:t>
            </a:r>
            <a:endParaRPr lang="ru-RU" dirty="0"/>
          </a:p>
        </p:txBody>
      </p:sp>
      <p:pic>
        <p:nvPicPr>
          <p:cNvPr id="5125" name="Picture 5" descr="https://sun9-85.userapi.com/impf/c851536/v851536278/d1cd5/yWluqdAcfs0.jpg?size=1280x829&amp;quality=96&amp;sign=05a5ae63c818db4cf001fd9dcd265a50&amp;c_uniq_tag=7phx0dk_-Bwf8tcG3TcR1243yArD8gZ9M2qDZ1F7-_Q&amp;type=album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1" r="17729"/>
          <a:stretch>
            <a:fillRect/>
          </a:stretch>
        </p:blipFill>
        <p:spPr bwMode="auto">
          <a:xfrm>
            <a:off x="447457" y="1533676"/>
            <a:ext cx="2146524" cy="270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Рисунок 39" descr="https://top10a.ru/wp-content/uploads/2019/12/1-68-2048x11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95" t="47443" r="44693" b="26590"/>
          <a:stretch>
            <a:fillRect/>
          </a:stretch>
        </p:blipFill>
        <p:spPr bwMode="auto">
          <a:xfrm>
            <a:off x="2919526" y="1533674"/>
            <a:ext cx="2774774" cy="2709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ttps://www.divento.com/12466/%D0%BF%D1%80%D0%B0%D0%B6%D1%81%D0%BA%D0%B8%D0%B5-%D0%B0%D1%81%D1%82%D1%80%D0%BE%D0%BD%D0%BE%D0%BC%D0%B8%D1%87%D0%B5%D1%81%D0%BA%D0%B8%D0%B5-%D1%87%D0%B0%D1%81%D1%8B.jp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4" r="35037" b="2386"/>
          <a:stretch>
            <a:fillRect/>
          </a:stretch>
        </p:blipFill>
        <p:spPr bwMode="auto">
          <a:xfrm>
            <a:off x="5940152" y="1533676"/>
            <a:ext cx="2787863" cy="469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mykaleidoscope.ru/x/uploads/posts/2022-09/1663440540_5-mykaleidoscope-ru-p-rim-vatikan-sobor-svyatogo-petra-vkontakte-5.jpg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1" t="51749" r="42088" b="25629"/>
          <a:stretch>
            <a:fillRect/>
          </a:stretch>
        </p:blipFill>
        <p:spPr bwMode="auto">
          <a:xfrm>
            <a:off x="447457" y="4437112"/>
            <a:ext cx="2472069" cy="179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Рисунок 36" descr="https://avatars.dzeninfra.ru/get-zen_doc/1898242/pub_62a855a282cf817bc92b23f5_62a855bc9bc8c10169346b98/scale_120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4" t="6595" r="4567" b="12"/>
          <a:stretch>
            <a:fillRect/>
          </a:stretch>
        </p:blipFill>
        <p:spPr bwMode="auto">
          <a:xfrm>
            <a:off x="2999759" y="4437112"/>
            <a:ext cx="2798646" cy="179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08789" y="1137953"/>
            <a:ext cx="423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4094983" y="1137953"/>
            <a:ext cx="423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122153" y="1132456"/>
            <a:ext cx="423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В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461189" y="6232469"/>
            <a:ext cx="423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Г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148141" y="6232469"/>
            <a:ext cx="423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098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7 </a:t>
            </a:r>
            <a:endParaRPr lang="ru-RU" dirty="0"/>
          </a:p>
        </p:txBody>
      </p:sp>
      <p:pic>
        <p:nvPicPr>
          <p:cNvPr id="11" name="Picture 7" descr="https://www.visit-petersburg.ru/upload/landing/b66/xvti9q9kq3z7c1fu9gt7b52cynsvelfo/5T0A0699_2_2x_2x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3881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travel-trip.ru/wp-content/uploads/2020/04/3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0" t="951" r="3275"/>
          <a:stretch>
            <a:fillRect/>
          </a:stretch>
        </p:blipFill>
        <p:spPr bwMode="auto">
          <a:xfrm>
            <a:off x="4427017" y="1844824"/>
            <a:ext cx="448571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4885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30</Words>
  <Application>Microsoft Office PowerPoint</Application>
  <PresentationFormat>Экран (4:3)</PresentationFormat>
  <Paragraphs>17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Всероссийская олимпиада школьников по Искусству/ МХК Школьный этап 2023-2024 </vt:lpstr>
      <vt:lpstr>Задание 2</vt:lpstr>
      <vt:lpstr>Задание 4</vt:lpstr>
      <vt:lpstr>Задание 5</vt:lpstr>
      <vt:lpstr>Задание 6</vt:lpstr>
      <vt:lpstr>Задание 7</vt:lpstr>
      <vt:lpstr>Задание 7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2022-08-01T12:27:35Z</dcterms:created>
  <dcterms:modified xsi:type="dcterms:W3CDTF">2023-08-02T11:26:49Z</dcterms:modified>
</cp:coreProperties>
</file>